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84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848A9-1BF5-4BA3-9EFB-60B8C1F6F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B7D8CC-9B53-4134-8C90-6F8567628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1D47E-C799-4630-A7F5-F810C0D13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E4A485-D214-4330-98DD-4964B7BBB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3D59D4-D985-4E30-8E42-4BEBEFFB4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926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7EE008-1F14-4F20-B6AF-34DDB149F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04A8155-28C6-4DEF-B958-AB5ED34C5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A30B09-C1FE-466A-A164-A4DCC88A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C8ABC2-9C9A-4A46-B3D3-304BC063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0897A9-20CF-460F-8EDD-0757C3FA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3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85CCA28-D77C-413D-B2E0-5FBE24DC4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48F4B05-937E-439D-82D7-EB3D069EC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34AC61-0A80-46E3-BA97-FC102CAFF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9C00E-0641-4464-8497-5F440493F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D3D125-CFCE-4EC9-8633-191B66C7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63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F7208C-53DC-4626-BC3F-14F46D54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4D68DA-FF2F-4239-BBE7-8A7708377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4BAC05-20B8-4226-8FBC-755BA7493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77D8FB-A6F8-4587-9782-B7D5764A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CE7911-2FB1-4855-BB05-B0699BC3A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98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673BD-056D-485B-8513-7E4D595DF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C7F29C-A0AA-4CBD-9CD2-869EEC041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F98740-1FA5-4C9F-939E-D8B74D457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732A3E-969E-49A0-8254-41B0315C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0BEB-D084-4470-B461-2240797A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55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A66D8C-F88D-498A-A5D7-B06FFAD74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31FC3F-470C-4052-9346-71D01C312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B41CBE-2DE5-4722-A17A-6731FDE26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0225A1-94CE-408E-B91D-C671BE503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809214-9F3B-4D25-931E-FBB2E549B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004AF5-DC2D-4797-8907-53AFE56A3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2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D78AC9-2BE4-4F49-AF4B-2D4F10543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B42B0B-9AC2-43C5-A1CB-48021C66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2F2162-5913-41C4-830A-78195D84E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7EFE7A-48C9-4E84-A466-AC5840AF1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364D3AC-A0A8-44F7-96D8-551C922C21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93767-96A0-4657-ADCB-411188EA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3CD317-440A-4EAB-8FA5-B45CCD40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C029C84-0431-4EB4-9578-5A7EB4091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8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1B390-91FD-4183-A32D-79A5782D0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B3BB9B2-A381-4FC2-8C9F-80DA54498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36AE2E-0A6F-4789-8F86-D11F7ABC1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2D1D7F-C947-4BEF-B46A-76B99FCE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96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5822760-F79C-4CAC-9A07-6C94CF73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95DF5F-4E60-4090-BF88-A76D226C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E47121-BEF7-47CF-A5FB-8501FCAA0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89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F33186-7FB2-49F6-8EE6-16BB02FB7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942D79-117A-40AA-82FC-0E8475144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88F4C2-6CA6-456A-85B6-EC4431046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15767A-AAC5-41DF-B55A-C39A71F66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24EB44-FFC2-49AF-8F2A-E0BC79C8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984286-C247-488D-81FC-B269D517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62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229E7-554B-4096-A5F2-C7CA94916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613FB5-7DC6-4CE1-BF69-2E91C53063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B2ADC8-25CE-40E3-917D-89856D4C1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5D23E3-DB4A-4A2E-9D97-C0130859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17DE5E-9575-46F1-B45C-61E14EFC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02B4DC-CD08-4337-92A5-C546604E9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99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E04C97-B871-4613-B522-A4E0B3B5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3FBAB-0B95-420F-9D48-979687A92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BB0280-8BA8-4CEB-A9EF-06A556D09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F0D70-DF4F-4EE8-B4DC-4832BA49371C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E79BB6-0BC6-4181-B588-11F724E956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B6343E-BC0F-4CA1-BDBB-CCA817022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FB8-A247-4D11-886B-636DB5F38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86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r/photo/86728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DB342B-8165-4A67-A63B-4AB3CB8C41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7C255C-1F79-448B-A0F9-3D2EFF5186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F854A34-E3CC-4246-BD25-D94A3EF77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91583"/>
              </p:ext>
            </p:extLst>
          </p:nvPr>
        </p:nvGraphicFramePr>
        <p:xfrm>
          <a:off x="231227" y="2094515"/>
          <a:ext cx="10783614" cy="3174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8544">
                  <a:extLst>
                    <a:ext uri="{9D8B030D-6E8A-4147-A177-3AD203B41FA5}">
                      <a16:colId xmlns:a16="http://schemas.microsoft.com/office/drawing/2014/main" val="1159820516"/>
                    </a:ext>
                  </a:extLst>
                </a:gridCol>
                <a:gridCol w="2811727">
                  <a:extLst>
                    <a:ext uri="{9D8B030D-6E8A-4147-A177-3AD203B41FA5}">
                      <a16:colId xmlns:a16="http://schemas.microsoft.com/office/drawing/2014/main" val="886666550"/>
                    </a:ext>
                  </a:extLst>
                </a:gridCol>
                <a:gridCol w="1086350">
                  <a:extLst>
                    <a:ext uri="{9D8B030D-6E8A-4147-A177-3AD203B41FA5}">
                      <a16:colId xmlns:a16="http://schemas.microsoft.com/office/drawing/2014/main" val="665823607"/>
                    </a:ext>
                  </a:extLst>
                </a:gridCol>
                <a:gridCol w="3562586">
                  <a:extLst>
                    <a:ext uri="{9D8B030D-6E8A-4147-A177-3AD203B41FA5}">
                      <a16:colId xmlns:a16="http://schemas.microsoft.com/office/drawing/2014/main" val="3742114972"/>
                    </a:ext>
                  </a:extLst>
                </a:gridCol>
                <a:gridCol w="2364407">
                  <a:extLst>
                    <a:ext uri="{9D8B030D-6E8A-4147-A177-3AD203B41FA5}">
                      <a16:colId xmlns:a16="http://schemas.microsoft.com/office/drawing/2014/main" val="4223700102"/>
                    </a:ext>
                  </a:extLst>
                </a:gridCol>
              </a:tblGrid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08-juil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Partir en livres : mon héros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10-12h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BM Colette Auxerre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Gratuit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7035977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08-juil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Ecrire en forêt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17h30-20h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Avec Dorothée Vivar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Participation Libre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357150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15-juil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Raconte moi une histoire… de l'art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14-16h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Musée de Sens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5 €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548909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Partir en livres : mon héros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10-12h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BM Saint-Clément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Gratuit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245380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21-juil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Du papier à l'histoire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9h30-16h30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Avec Fiona </a:t>
                      </a:r>
                      <a:r>
                        <a:rPr lang="fr-FR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Laty</a:t>
                      </a: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@</a:t>
                      </a:r>
                      <a:r>
                        <a:rPr lang="fr-FR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upcypul</a:t>
                      </a: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La Celle Saint-Cyr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40 € ou 50 € 1 adu+ 1 enfant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772109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24-juil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Ecrire au bistrot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10-12h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Avec Myriam au </a:t>
                      </a:r>
                      <a:r>
                        <a:rPr lang="fr-FR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MBStudio</a:t>
                      </a: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Villeneuve/Yonne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10 € + 1 consommation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4022319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27-juil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Yonne tout Sport Culture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10-16h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Villefargeau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Gratuit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038862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29-juil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Yonne tout Sport Culture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10-16h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Courgenay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Gratuit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574144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25-août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Bain sonore d'écriture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14h30-16h30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Avec Mélanie Loizeau - La Ballastière St-Clément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20 €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549245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26-août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Raconte moi une histoire… de l'art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14-16h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Musée de Sens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5 €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745984"/>
                  </a:ext>
                </a:extLst>
              </a:tr>
              <a:tr h="2740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28-août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Portrait(s) encre et mots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10h-16h30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Avec Joanna Letchimy Le Grand Béon Soucy</a:t>
                      </a:r>
                      <a:endParaRPr lang="fr-FR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65€ ou 90€  1 </a:t>
                      </a:r>
                      <a:r>
                        <a:rPr lang="fr-FR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adu</a:t>
                      </a:r>
                      <a:r>
                        <a:rPr lang="fr-F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+ 1 enfant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989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7831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Grand écran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</dc:creator>
  <cp:lastModifiedBy>CORINNE</cp:lastModifiedBy>
  <cp:revision>1</cp:revision>
  <dcterms:created xsi:type="dcterms:W3CDTF">2026-05-28T13:43:55Z</dcterms:created>
  <dcterms:modified xsi:type="dcterms:W3CDTF">2026-05-28T13:44:23Z</dcterms:modified>
</cp:coreProperties>
</file>